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jpeg>
</file>

<file path=ppt/media/image10.jpeg>
</file>

<file path=ppt/media/image11.gif>
</file>

<file path=ppt/media/image12.jpeg>
</file>

<file path=ppt/media/image13.pn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png>
</file>

<file path=ppt/media/image24.png>
</file>

<file path=ppt/media/image25.jpeg>
</file>

<file path=ppt/media/image26.jpeg>
</file>

<file path=ppt/media/image27.jpeg>
</file>

<file path=ppt/media/image28.jpeg>
</file>

<file path=ppt/media/image29.jpeg>
</file>

<file path=ppt/media/image3.jpeg>
</file>

<file path=ppt/media/image30.png>
</file>

<file path=ppt/media/image31.pn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638AF-5CC0-4D2D-97F5-A57E1E3BF7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0BFABCB4-6C43-4EA3-9C76-77106DC7D5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CA0BD54-8B36-4EC1-9FA2-8C518DD96ADD}"/>
              </a:ext>
            </a:extLst>
          </p:cNvPr>
          <p:cNvSpPr>
            <a:spLocks noGrp="1"/>
          </p:cNvSpPr>
          <p:nvPr>
            <p:ph type="dt" sz="half" idx="10"/>
          </p:nvPr>
        </p:nvSpPr>
        <p:spPr/>
        <p:txBody>
          <a:bodyPr/>
          <a:lstStyle/>
          <a:p>
            <a:fld id="{440569D5-E945-4C4E-BBA6-746E46246360}" type="datetimeFigureOut">
              <a:rPr lang="en-GB" smtClean="0"/>
              <a:t>17/02/2019</a:t>
            </a:fld>
            <a:endParaRPr lang="en-GB"/>
          </a:p>
        </p:txBody>
      </p:sp>
      <p:sp>
        <p:nvSpPr>
          <p:cNvPr id="5" name="Footer Placeholder 4">
            <a:extLst>
              <a:ext uri="{FF2B5EF4-FFF2-40B4-BE49-F238E27FC236}">
                <a16:creationId xmlns:a16="http://schemas.microsoft.com/office/drawing/2014/main" id="{961FD1B1-1565-4C69-845C-DABD76082A5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144E64B-DF2A-45EA-9A87-4A2D56223AC8}"/>
              </a:ext>
            </a:extLst>
          </p:cNvPr>
          <p:cNvSpPr>
            <a:spLocks noGrp="1"/>
          </p:cNvSpPr>
          <p:nvPr>
            <p:ph type="sldNum" sz="quarter" idx="12"/>
          </p:nvPr>
        </p:nvSpPr>
        <p:spPr/>
        <p:txBody>
          <a:bodyPr/>
          <a:lstStyle/>
          <a:p>
            <a:fld id="{B6FC7A36-BB04-4BB9-B7A1-8B785F5D8469}" type="slidenum">
              <a:rPr lang="en-GB" smtClean="0"/>
              <a:t>‹#›</a:t>
            </a:fld>
            <a:endParaRPr lang="en-GB"/>
          </a:p>
        </p:txBody>
      </p:sp>
    </p:spTree>
    <p:extLst>
      <p:ext uri="{BB962C8B-B14F-4D97-AF65-F5344CB8AC3E}">
        <p14:creationId xmlns:p14="http://schemas.microsoft.com/office/powerpoint/2010/main" val="39447380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23C47-CF79-46CC-8799-DB01A17F12C1}"/>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5DA7B37-F9E9-4E51-96C1-63D3E81D47A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37DDDC9-4B22-459E-BFCB-CF54936A71B6}"/>
              </a:ext>
            </a:extLst>
          </p:cNvPr>
          <p:cNvSpPr>
            <a:spLocks noGrp="1"/>
          </p:cNvSpPr>
          <p:nvPr>
            <p:ph type="dt" sz="half" idx="10"/>
          </p:nvPr>
        </p:nvSpPr>
        <p:spPr/>
        <p:txBody>
          <a:bodyPr/>
          <a:lstStyle/>
          <a:p>
            <a:fld id="{440569D5-E945-4C4E-BBA6-746E46246360}" type="datetimeFigureOut">
              <a:rPr lang="en-GB" smtClean="0"/>
              <a:t>17/02/2019</a:t>
            </a:fld>
            <a:endParaRPr lang="en-GB"/>
          </a:p>
        </p:txBody>
      </p:sp>
      <p:sp>
        <p:nvSpPr>
          <p:cNvPr id="5" name="Footer Placeholder 4">
            <a:extLst>
              <a:ext uri="{FF2B5EF4-FFF2-40B4-BE49-F238E27FC236}">
                <a16:creationId xmlns:a16="http://schemas.microsoft.com/office/drawing/2014/main" id="{93EBA5F6-93E8-46A7-9D24-58CE15C3C8C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AF6EEE9-A022-4CC8-848C-180F7E3CD1BD}"/>
              </a:ext>
            </a:extLst>
          </p:cNvPr>
          <p:cNvSpPr>
            <a:spLocks noGrp="1"/>
          </p:cNvSpPr>
          <p:nvPr>
            <p:ph type="sldNum" sz="quarter" idx="12"/>
          </p:nvPr>
        </p:nvSpPr>
        <p:spPr/>
        <p:txBody>
          <a:bodyPr/>
          <a:lstStyle/>
          <a:p>
            <a:fld id="{B6FC7A36-BB04-4BB9-B7A1-8B785F5D8469}" type="slidenum">
              <a:rPr lang="en-GB" smtClean="0"/>
              <a:t>‹#›</a:t>
            </a:fld>
            <a:endParaRPr lang="en-GB"/>
          </a:p>
        </p:txBody>
      </p:sp>
    </p:spTree>
    <p:extLst>
      <p:ext uri="{BB962C8B-B14F-4D97-AF65-F5344CB8AC3E}">
        <p14:creationId xmlns:p14="http://schemas.microsoft.com/office/powerpoint/2010/main" val="26379264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1C4A2D7-90F2-4BE3-A8BF-3822AA7CF11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F950BDE-3F72-470D-A36D-3DE4F320573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EB8B3A1-01BD-4EDD-8474-D4F6C1B83FD4}"/>
              </a:ext>
            </a:extLst>
          </p:cNvPr>
          <p:cNvSpPr>
            <a:spLocks noGrp="1"/>
          </p:cNvSpPr>
          <p:nvPr>
            <p:ph type="dt" sz="half" idx="10"/>
          </p:nvPr>
        </p:nvSpPr>
        <p:spPr/>
        <p:txBody>
          <a:bodyPr/>
          <a:lstStyle/>
          <a:p>
            <a:fld id="{440569D5-E945-4C4E-BBA6-746E46246360}" type="datetimeFigureOut">
              <a:rPr lang="en-GB" smtClean="0"/>
              <a:t>17/02/2019</a:t>
            </a:fld>
            <a:endParaRPr lang="en-GB"/>
          </a:p>
        </p:txBody>
      </p:sp>
      <p:sp>
        <p:nvSpPr>
          <p:cNvPr id="5" name="Footer Placeholder 4">
            <a:extLst>
              <a:ext uri="{FF2B5EF4-FFF2-40B4-BE49-F238E27FC236}">
                <a16:creationId xmlns:a16="http://schemas.microsoft.com/office/drawing/2014/main" id="{6A6B59CC-2BAC-4BED-9D07-3AFB83356D5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5DD35DF-0641-4382-91CD-35A364F9C4D4}"/>
              </a:ext>
            </a:extLst>
          </p:cNvPr>
          <p:cNvSpPr>
            <a:spLocks noGrp="1"/>
          </p:cNvSpPr>
          <p:nvPr>
            <p:ph type="sldNum" sz="quarter" idx="12"/>
          </p:nvPr>
        </p:nvSpPr>
        <p:spPr/>
        <p:txBody>
          <a:bodyPr/>
          <a:lstStyle/>
          <a:p>
            <a:fld id="{B6FC7A36-BB04-4BB9-B7A1-8B785F5D8469}" type="slidenum">
              <a:rPr lang="en-GB" smtClean="0"/>
              <a:t>‹#›</a:t>
            </a:fld>
            <a:endParaRPr lang="en-GB"/>
          </a:p>
        </p:txBody>
      </p:sp>
    </p:spTree>
    <p:extLst>
      <p:ext uri="{BB962C8B-B14F-4D97-AF65-F5344CB8AC3E}">
        <p14:creationId xmlns:p14="http://schemas.microsoft.com/office/powerpoint/2010/main" val="34589617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AFDEA-BEA6-41E7-A46D-EF68EDCDC784}"/>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A219FF7-1E58-45F2-9006-F8243201CAB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B172E11-D38C-4732-85D2-BD2AAE085BA4}"/>
              </a:ext>
            </a:extLst>
          </p:cNvPr>
          <p:cNvSpPr>
            <a:spLocks noGrp="1"/>
          </p:cNvSpPr>
          <p:nvPr>
            <p:ph type="dt" sz="half" idx="10"/>
          </p:nvPr>
        </p:nvSpPr>
        <p:spPr/>
        <p:txBody>
          <a:bodyPr/>
          <a:lstStyle/>
          <a:p>
            <a:fld id="{440569D5-E945-4C4E-BBA6-746E46246360}" type="datetimeFigureOut">
              <a:rPr lang="en-GB" smtClean="0"/>
              <a:t>17/02/2019</a:t>
            </a:fld>
            <a:endParaRPr lang="en-GB"/>
          </a:p>
        </p:txBody>
      </p:sp>
      <p:sp>
        <p:nvSpPr>
          <p:cNvPr id="5" name="Footer Placeholder 4">
            <a:extLst>
              <a:ext uri="{FF2B5EF4-FFF2-40B4-BE49-F238E27FC236}">
                <a16:creationId xmlns:a16="http://schemas.microsoft.com/office/drawing/2014/main" id="{1DB29862-D8B5-4F2E-BF2E-9F5FAA09FB8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D411AE4-8DE3-486C-9411-420A7B367087}"/>
              </a:ext>
            </a:extLst>
          </p:cNvPr>
          <p:cNvSpPr>
            <a:spLocks noGrp="1"/>
          </p:cNvSpPr>
          <p:nvPr>
            <p:ph type="sldNum" sz="quarter" idx="12"/>
          </p:nvPr>
        </p:nvSpPr>
        <p:spPr/>
        <p:txBody>
          <a:bodyPr/>
          <a:lstStyle/>
          <a:p>
            <a:fld id="{B6FC7A36-BB04-4BB9-B7A1-8B785F5D8469}" type="slidenum">
              <a:rPr lang="en-GB" smtClean="0"/>
              <a:t>‹#›</a:t>
            </a:fld>
            <a:endParaRPr lang="en-GB"/>
          </a:p>
        </p:txBody>
      </p:sp>
    </p:spTree>
    <p:extLst>
      <p:ext uri="{BB962C8B-B14F-4D97-AF65-F5344CB8AC3E}">
        <p14:creationId xmlns:p14="http://schemas.microsoft.com/office/powerpoint/2010/main" val="34624775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86A5D-80FE-44D9-B2C8-2A67E87880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3FDFD76-E8AA-4E44-82DC-9E0C505C461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603EF5D-1E00-4D63-B13E-E94D2D5ED1CE}"/>
              </a:ext>
            </a:extLst>
          </p:cNvPr>
          <p:cNvSpPr>
            <a:spLocks noGrp="1"/>
          </p:cNvSpPr>
          <p:nvPr>
            <p:ph type="dt" sz="half" idx="10"/>
          </p:nvPr>
        </p:nvSpPr>
        <p:spPr/>
        <p:txBody>
          <a:bodyPr/>
          <a:lstStyle/>
          <a:p>
            <a:fld id="{440569D5-E945-4C4E-BBA6-746E46246360}" type="datetimeFigureOut">
              <a:rPr lang="en-GB" smtClean="0"/>
              <a:t>17/02/2019</a:t>
            </a:fld>
            <a:endParaRPr lang="en-GB"/>
          </a:p>
        </p:txBody>
      </p:sp>
      <p:sp>
        <p:nvSpPr>
          <p:cNvPr id="5" name="Footer Placeholder 4">
            <a:extLst>
              <a:ext uri="{FF2B5EF4-FFF2-40B4-BE49-F238E27FC236}">
                <a16:creationId xmlns:a16="http://schemas.microsoft.com/office/drawing/2014/main" id="{838C9C28-69BA-46CD-BAD4-123AA560D15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77BEDBA-7030-4B9B-B083-7092CA886583}"/>
              </a:ext>
            </a:extLst>
          </p:cNvPr>
          <p:cNvSpPr>
            <a:spLocks noGrp="1"/>
          </p:cNvSpPr>
          <p:nvPr>
            <p:ph type="sldNum" sz="quarter" idx="12"/>
          </p:nvPr>
        </p:nvSpPr>
        <p:spPr/>
        <p:txBody>
          <a:bodyPr/>
          <a:lstStyle/>
          <a:p>
            <a:fld id="{B6FC7A36-BB04-4BB9-B7A1-8B785F5D8469}" type="slidenum">
              <a:rPr lang="en-GB" smtClean="0"/>
              <a:t>‹#›</a:t>
            </a:fld>
            <a:endParaRPr lang="en-GB"/>
          </a:p>
        </p:txBody>
      </p:sp>
    </p:spTree>
    <p:extLst>
      <p:ext uri="{BB962C8B-B14F-4D97-AF65-F5344CB8AC3E}">
        <p14:creationId xmlns:p14="http://schemas.microsoft.com/office/powerpoint/2010/main" val="31351712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A6AEE-E50E-410B-B024-8966521E1A9F}"/>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49D3FD6-60DF-4EA7-8199-688283FBB75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9A323AEB-DEB9-4E07-A9B4-81ABE54EEE8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5DC5560B-E632-4C13-8881-8D38C9B0445A}"/>
              </a:ext>
            </a:extLst>
          </p:cNvPr>
          <p:cNvSpPr>
            <a:spLocks noGrp="1"/>
          </p:cNvSpPr>
          <p:nvPr>
            <p:ph type="dt" sz="half" idx="10"/>
          </p:nvPr>
        </p:nvSpPr>
        <p:spPr/>
        <p:txBody>
          <a:bodyPr/>
          <a:lstStyle/>
          <a:p>
            <a:fld id="{440569D5-E945-4C4E-BBA6-746E46246360}" type="datetimeFigureOut">
              <a:rPr lang="en-GB" smtClean="0"/>
              <a:t>17/02/2019</a:t>
            </a:fld>
            <a:endParaRPr lang="en-GB"/>
          </a:p>
        </p:txBody>
      </p:sp>
      <p:sp>
        <p:nvSpPr>
          <p:cNvPr id="6" name="Footer Placeholder 5">
            <a:extLst>
              <a:ext uri="{FF2B5EF4-FFF2-40B4-BE49-F238E27FC236}">
                <a16:creationId xmlns:a16="http://schemas.microsoft.com/office/drawing/2014/main" id="{9F9956A6-682A-4378-A2B3-4C17AC52EFC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5B0010C-0052-42DB-B859-277473F85E6F}"/>
              </a:ext>
            </a:extLst>
          </p:cNvPr>
          <p:cNvSpPr>
            <a:spLocks noGrp="1"/>
          </p:cNvSpPr>
          <p:nvPr>
            <p:ph type="sldNum" sz="quarter" idx="12"/>
          </p:nvPr>
        </p:nvSpPr>
        <p:spPr/>
        <p:txBody>
          <a:bodyPr/>
          <a:lstStyle/>
          <a:p>
            <a:fld id="{B6FC7A36-BB04-4BB9-B7A1-8B785F5D8469}" type="slidenum">
              <a:rPr lang="en-GB" smtClean="0"/>
              <a:t>‹#›</a:t>
            </a:fld>
            <a:endParaRPr lang="en-GB"/>
          </a:p>
        </p:txBody>
      </p:sp>
    </p:spTree>
    <p:extLst>
      <p:ext uri="{BB962C8B-B14F-4D97-AF65-F5344CB8AC3E}">
        <p14:creationId xmlns:p14="http://schemas.microsoft.com/office/powerpoint/2010/main" val="11223786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DF33D-643D-486D-9398-382CC6E1C83E}"/>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3F55A8C-4DBB-42E2-B6A0-3B4CC666E00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24D31D0-134A-4BB9-9825-3FE8059AB77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A9432A18-79DE-4604-93B5-4B502440273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F5BF02D-D4B1-4062-A85E-843C9B01A4F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BC5E357E-AFC6-459E-BFA8-B6CA1770CFF0}"/>
              </a:ext>
            </a:extLst>
          </p:cNvPr>
          <p:cNvSpPr>
            <a:spLocks noGrp="1"/>
          </p:cNvSpPr>
          <p:nvPr>
            <p:ph type="dt" sz="half" idx="10"/>
          </p:nvPr>
        </p:nvSpPr>
        <p:spPr/>
        <p:txBody>
          <a:bodyPr/>
          <a:lstStyle/>
          <a:p>
            <a:fld id="{440569D5-E945-4C4E-BBA6-746E46246360}" type="datetimeFigureOut">
              <a:rPr lang="en-GB" smtClean="0"/>
              <a:t>17/02/2019</a:t>
            </a:fld>
            <a:endParaRPr lang="en-GB"/>
          </a:p>
        </p:txBody>
      </p:sp>
      <p:sp>
        <p:nvSpPr>
          <p:cNvPr id="8" name="Footer Placeholder 7">
            <a:extLst>
              <a:ext uri="{FF2B5EF4-FFF2-40B4-BE49-F238E27FC236}">
                <a16:creationId xmlns:a16="http://schemas.microsoft.com/office/drawing/2014/main" id="{F1709350-6055-49CF-BE6A-8BF84197A91C}"/>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B839B7C3-8BD9-4562-B574-25B99108AFEA}"/>
              </a:ext>
            </a:extLst>
          </p:cNvPr>
          <p:cNvSpPr>
            <a:spLocks noGrp="1"/>
          </p:cNvSpPr>
          <p:nvPr>
            <p:ph type="sldNum" sz="quarter" idx="12"/>
          </p:nvPr>
        </p:nvSpPr>
        <p:spPr/>
        <p:txBody>
          <a:bodyPr/>
          <a:lstStyle/>
          <a:p>
            <a:fld id="{B6FC7A36-BB04-4BB9-B7A1-8B785F5D8469}" type="slidenum">
              <a:rPr lang="en-GB" smtClean="0"/>
              <a:t>‹#›</a:t>
            </a:fld>
            <a:endParaRPr lang="en-GB"/>
          </a:p>
        </p:txBody>
      </p:sp>
    </p:spTree>
    <p:extLst>
      <p:ext uri="{BB962C8B-B14F-4D97-AF65-F5344CB8AC3E}">
        <p14:creationId xmlns:p14="http://schemas.microsoft.com/office/powerpoint/2010/main" val="630913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7DE9C-7FC0-4A39-A493-B2E8544BC936}"/>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EFD809C0-D14F-4BCE-AF30-86B7DF37F59F}"/>
              </a:ext>
            </a:extLst>
          </p:cNvPr>
          <p:cNvSpPr>
            <a:spLocks noGrp="1"/>
          </p:cNvSpPr>
          <p:nvPr>
            <p:ph type="dt" sz="half" idx="10"/>
          </p:nvPr>
        </p:nvSpPr>
        <p:spPr/>
        <p:txBody>
          <a:bodyPr/>
          <a:lstStyle/>
          <a:p>
            <a:fld id="{440569D5-E945-4C4E-BBA6-746E46246360}" type="datetimeFigureOut">
              <a:rPr lang="en-GB" smtClean="0"/>
              <a:t>17/02/2019</a:t>
            </a:fld>
            <a:endParaRPr lang="en-GB"/>
          </a:p>
        </p:txBody>
      </p:sp>
      <p:sp>
        <p:nvSpPr>
          <p:cNvPr id="4" name="Footer Placeholder 3">
            <a:extLst>
              <a:ext uri="{FF2B5EF4-FFF2-40B4-BE49-F238E27FC236}">
                <a16:creationId xmlns:a16="http://schemas.microsoft.com/office/drawing/2014/main" id="{1D694361-1FBB-40DB-B249-213D6F2A4026}"/>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E25ECB63-AF3C-4D30-BB13-B2D638F48E0F}"/>
              </a:ext>
            </a:extLst>
          </p:cNvPr>
          <p:cNvSpPr>
            <a:spLocks noGrp="1"/>
          </p:cNvSpPr>
          <p:nvPr>
            <p:ph type="sldNum" sz="quarter" idx="12"/>
          </p:nvPr>
        </p:nvSpPr>
        <p:spPr/>
        <p:txBody>
          <a:bodyPr/>
          <a:lstStyle/>
          <a:p>
            <a:fld id="{B6FC7A36-BB04-4BB9-B7A1-8B785F5D8469}" type="slidenum">
              <a:rPr lang="en-GB" smtClean="0"/>
              <a:t>‹#›</a:t>
            </a:fld>
            <a:endParaRPr lang="en-GB"/>
          </a:p>
        </p:txBody>
      </p:sp>
    </p:spTree>
    <p:extLst>
      <p:ext uri="{BB962C8B-B14F-4D97-AF65-F5344CB8AC3E}">
        <p14:creationId xmlns:p14="http://schemas.microsoft.com/office/powerpoint/2010/main" val="36276580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D897B12-0B50-4376-A2A4-70E5DD13213A}"/>
              </a:ext>
            </a:extLst>
          </p:cNvPr>
          <p:cNvSpPr>
            <a:spLocks noGrp="1"/>
          </p:cNvSpPr>
          <p:nvPr>
            <p:ph type="dt" sz="half" idx="10"/>
          </p:nvPr>
        </p:nvSpPr>
        <p:spPr/>
        <p:txBody>
          <a:bodyPr/>
          <a:lstStyle/>
          <a:p>
            <a:fld id="{440569D5-E945-4C4E-BBA6-746E46246360}" type="datetimeFigureOut">
              <a:rPr lang="en-GB" smtClean="0"/>
              <a:t>17/02/2019</a:t>
            </a:fld>
            <a:endParaRPr lang="en-GB"/>
          </a:p>
        </p:txBody>
      </p:sp>
      <p:sp>
        <p:nvSpPr>
          <p:cNvPr id="3" name="Footer Placeholder 2">
            <a:extLst>
              <a:ext uri="{FF2B5EF4-FFF2-40B4-BE49-F238E27FC236}">
                <a16:creationId xmlns:a16="http://schemas.microsoft.com/office/drawing/2014/main" id="{9F48FCF9-75AA-4777-9280-2B5646AA4E1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00FF80AD-67EB-4AE6-B488-8A0709856A51}"/>
              </a:ext>
            </a:extLst>
          </p:cNvPr>
          <p:cNvSpPr>
            <a:spLocks noGrp="1"/>
          </p:cNvSpPr>
          <p:nvPr>
            <p:ph type="sldNum" sz="quarter" idx="12"/>
          </p:nvPr>
        </p:nvSpPr>
        <p:spPr/>
        <p:txBody>
          <a:bodyPr/>
          <a:lstStyle/>
          <a:p>
            <a:fld id="{B6FC7A36-BB04-4BB9-B7A1-8B785F5D8469}" type="slidenum">
              <a:rPr lang="en-GB" smtClean="0"/>
              <a:t>‹#›</a:t>
            </a:fld>
            <a:endParaRPr lang="en-GB"/>
          </a:p>
        </p:txBody>
      </p:sp>
    </p:spTree>
    <p:extLst>
      <p:ext uri="{BB962C8B-B14F-4D97-AF65-F5344CB8AC3E}">
        <p14:creationId xmlns:p14="http://schemas.microsoft.com/office/powerpoint/2010/main" val="18542032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79B1D1-41AD-49F2-82B6-A9B3E9415A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274E9A32-5285-4A47-AEF4-5EF119AA7D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6EBF75E0-01A0-4A90-8965-A5B07812AB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291ACB4-2144-4691-86AD-527C7B3D7D05}"/>
              </a:ext>
            </a:extLst>
          </p:cNvPr>
          <p:cNvSpPr>
            <a:spLocks noGrp="1"/>
          </p:cNvSpPr>
          <p:nvPr>
            <p:ph type="dt" sz="half" idx="10"/>
          </p:nvPr>
        </p:nvSpPr>
        <p:spPr/>
        <p:txBody>
          <a:bodyPr/>
          <a:lstStyle/>
          <a:p>
            <a:fld id="{440569D5-E945-4C4E-BBA6-746E46246360}" type="datetimeFigureOut">
              <a:rPr lang="en-GB" smtClean="0"/>
              <a:t>17/02/2019</a:t>
            </a:fld>
            <a:endParaRPr lang="en-GB"/>
          </a:p>
        </p:txBody>
      </p:sp>
      <p:sp>
        <p:nvSpPr>
          <p:cNvPr id="6" name="Footer Placeholder 5">
            <a:extLst>
              <a:ext uri="{FF2B5EF4-FFF2-40B4-BE49-F238E27FC236}">
                <a16:creationId xmlns:a16="http://schemas.microsoft.com/office/drawing/2014/main" id="{D6AAB161-3254-4D3C-9636-937AD039E67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ABB7D45-C566-4621-8AC2-410D8C03CC08}"/>
              </a:ext>
            </a:extLst>
          </p:cNvPr>
          <p:cNvSpPr>
            <a:spLocks noGrp="1"/>
          </p:cNvSpPr>
          <p:nvPr>
            <p:ph type="sldNum" sz="quarter" idx="12"/>
          </p:nvPr>
        </p:nvSpPr>
        <p:spPr/>
        <p:txBody>
          <a:bodyPr/>
          <a:lstStyle/>
          <a:p>
            <a:fld id="{B6FC7A36-BB04-4BB9-B7A1-8B785F5D8469}" type="slidenum">
              <a:rPr lang="en-GB" smtClean="0"/>
              <a:t>‹#›</a:t>
            </a:fld>
            <a:endParaRPr lang="en-GB"/>
          </a:p>
        </p:txBody>
      </p:sp>
    </p:spTree>
    <p:extLst>
      <p:ext uri="{BB962C8B-B14F-4D97-AF65-F5344CB8AC3E}">
        <p14:creationId xmlns:p14="http://schemas.microsoft.com/office/powerpoint/2010/main" val="2885089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0CE16-DD2C-4FC1-B8A4-CB2945CCFF1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CC4846E2-A369-43A1-8BC4-66200AAA492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BE3E6955-64D6-4F06-A194-2060D28608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7A39967-E3E5-4355-8FB2-A5B0EB63829B}"/>
              </a:ext>
            </a:extLst>
          </p:cNvPr>
          <p:cNvSpPr>
            <a:spLocks noGrp="1"/>
          </p:cNvSpPr>
          <p:nvPr>
            <p:ph type="dt" sz="half" idx="10"/>
          </p:nvPr>
        </p:nvSpPr>
        <p:spPr/>
        <p:txBody>
          <a:bodyPr/>
          <a:lstStyle/>
          <a:p>
            <a:fld id="{440569D5-E945-4C4E-BBA6-746E46246360}" type="datetimeFigureOut">
              <a:rPr lang="en-GB" smtClean="0"/>
              <a:t>17/02/2019</a:t>
            </a:fld>
            <a:endParaRPr lang="en-GB"/>
          </a:p>
        </p:txBody>
      </p:sp>
      <p:sp>
        <p:nvSpPr>
          <p:cNvPr id="6" name="Footer Placeholder 5">
            <a:extLst>
              <a:ext uri="{FF2B5EF4-FFF2-40B4-BE49-F238E27FC236}">
                <a16:creationId xmlns:a16="http://schemas.microsoft.com/office/drawing/2014/main" id="{1737C910-D0D1-400E-A394-F4C55B0E6FB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ACEF20C-865C-4387-80B0-4AB9779561EC}"/>
              </a:ext>
            </a:extLst>
          </p:cNvPr>
          <p:cNvSpPr>
            <a:spLocks noGrp="1"/>
          </p:cNvSpPr>
          <p:nvPr>
            <p:ph type="sldNum" sz="quarter" idx="12"/>
          </p:nvPr>
        </p:nvSpPr>
        <p:spPr/>
        <p:txBody>
          <a:bodyPr/>
          <a:lstStyle/>
          <a:p>
            <a:fld id="{B6FC7A36-BB04-4BB9-B7A1-8B785F5D8469}" type="slidenum">
              <a:rPr lang="en-GB" smtClean="0"/>
              <a:t>‹#›</a:t>
            </a:fld>
            <a:endParaRPr lang="en-GB"/>
          </a:p>
        </p:txBody>
      </p:sp>
    </p:spTree>
    <p:extLst>
      <p:ext uri="{BB962C8B-B14F-4D97-AF65-F5344CB8AC3E}">
        <p14:creationId xmlns:p14="http://schemas.microsoft.com/office/powerpoint/2010/main" val="11430868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33CB459-C1CC-45D8-B311-F6046C4AE86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7507A2E-2FD9-4261-959D-19D40A417E1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C75691B-C09F-44DB-AFD3-807AD39AAE7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40569D5-E945-4C4E-BBA6-746E46246360}" type="datetimeFigureOut">
              <a:rPr lang="en-GB" smtClean="0"/>
              <a:t>17/02/2019</a:t>
            </a:fld>
            <a:endParaRPr lang="en-GB"/>
          </a:p>
        </p:txBody>
      </p:sp>
      <p:sp>
        <p:nvSpPr>
          <p:cNvPr id="5" name="Footer Placeholder 4">
            <a:extLst>
              <a:ext uri="{FF2B5EF4-FFF2-40B4-BE49-F238E27FC236}">
                <a16:creationId xmlns:a16="http://schemas.microsoft.com/office/drawing/2014/main" id="{6E84BA10-E8A5-4290-8591-E6C03A497E1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E069426-52CD-4602-851A-2915BAADF6F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C7A36-BB04-4BB9-B7A1-8B785F5D8469}" type="slidenum">
              <a:rPr lang="en-GB" smtClean="0"/>
              <a:t>‹#›</a:t>
            </a:fld>
            <a:endParaRPr lang="en-GB"/>
          </a:p>
        </p:txBody>
      </p:sp>
    </p:spTree>
    <p:extLst>
      <p:ext uri="{BB962C8B-B14F-4D97-AF65-F5344CB8AC3E}">
        <p14:creationId xmlns:p14="http://schemas.microsoft.com/office/powerpoint/2010/main" val="19430109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jpeg"/><Relationship Id="rId11" Type="http://schemas.openxmlformats.org/officeDocument/2006/relationships/image" Target="../media/image10.jpeg"/><Relationship Id="rId5" Type="http://schemas.openxmlformats.org/officeDocument/2006/relationships/image" Target="../media/image4.jpeg"/><Relationship Id="rId10" Type="http://schemas.openxmlformats.org/officeDocument/2006/relationships/image" Target="../media/image9.jpeg"/><Relationship Id="rId4" Type="http://schemas.openxmlformats.org/officeDocument/2006/relationships/image" Target="../media/image3.jpeg"/><Relationship Id="rId9" Type="http://schemas.openxmlformats.org/officeDocument/2006/relationships/image" Target="../media/image8.jpeg"/></Relationships>
</file>

<file path=ppt/slides/_rels/slide2.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12.jpeg"/><Relationship Id="rId7" Type="http://schemas.openxmlformats.org/officeDocument/2006/relationships/image" Target="../media/image16.jpeg"/><Relationship Id="rId2" Type="http://schemas.openxmlformats.org/officeDocument/2006/relationships/image" Target="../media/image11.gif"/><Relationship Id="rId1" Type="http://schemas.openxmlformats.org/officeDocument/2006/relationships/slideLayout" Target="../slideLayouts/slideLayout7.xml"/><Relationship Id="rId6" Type="http://schemas.openxmlformats.org/officeDocument/2006/relationships/image" Target="../media/image15.jpeg"/><Relationship Id="rId11" Type="http://schemas.openxmlformats.org/officeDocument/2006/relationships/image" Target="../media/image20.jpeg"/><Relationship Id="rId5" Type="http://schemas.openxmlformats.org/officeDocument/2006/relationships/image" Target="../media/image14.jpeg"/><Relationship Id="rId10" Type="http://schemas.openxmlformats.org/officeDocument/2006/relationships/image" Target="../media/image19.jpeg"/><Relationship Id="rId4" Type="http://schemas.openxmlformats.org/officeDocument/2006/relationships/image" Target="../media/image13.png"/><Relationship Id="rId9" Type="http://schemas.openxmlformats.org/officeDocument/2006/relationships/image" Target="../media/image18.jpeg"/></Relationships>
</file>

<file path=ppt/slides/_rels/slide3.xml.rels><?xml version="1.0" encoding="UTF-8" standalone="yes"?>
<Relationships xmlns="http://schemas.openxmlformats.org/package/2006/relationships"><Relationship Id="rId8" Type="http://schemas.openxmlformats.org/officeDocument/2006/relationships/image" Target="../media/image27.jpeg"/><Relationship Id="rId3" Type="http://schemas.openxmlformats.org/officeDocument/2006/relationships/image" Target="../media/image22.jpeg"/><Relationship Id="rId7" Type="http://schemas.openxmlformats.org/officeDocument/2006/relationships/image" Target="../media/image26.jpeg"/><Relationship Id="rId12" Type="http://schemas.openxmlformats.org/officeDocument/2006/relationships/image" Target="../media/image31.png"/><Relationship Id="rId2" Type="http://schemas.openxmlformats.org/officeDocument/2006/relationships/image" Target="../media/image21.jpeg"/><Relationship Id="rId1" Type="http://schemas.openxmlformats.org/officeDocument/2006/relationships/slideLayout" Target="../slideLayouts/slideLayout7.xml"/><Relationship Id="rId6" Type="http://schemas.openxmlformats.org/officeDocument/2006/relationships/image" Target="../media/image25.jpeg"/><Relationship Id="rId11" Type="http://schemas.openxmlformats.org/officeDocument/2006/relationships/image" Target="../media/image30.png"/><Relationship Id="rId5" Type="http://schemas.openxmlformats.org/officeDocument/2006/relationships/image" Target="../media/image24.png"/><Relationship Id="rId10" Type="http://schemas.openxmlformats.org/officeDocument/2006/relationships/image" Target="../media/image29.jpeg"/><Relationship Id="rId4" Type="http://schemas.openxmlformats.org/officeDocument/2006/relationships/image" Target="../media/image23.png"/><Relationship Id="rId9" Type="http://schemas.openxmlformats.org/officeDocument/2006/relationships/image" Target="../media/image2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F109189-B954-4FB7-B896-E7955D0AE1B1}"/>
              </a:ext>
            </a:extLst>
          </p:cNvPr>
          <p:cNvSpPr txBox="1"/>
          <p:nvPr/>
        </p:nvSpPr>
        <p:spPr>
          <a:xfrm>
            <a:off x="177553" y="133166"/>
            <a:ext cx="3915052" cy="369332"/>
          </a:xfrm>
          <a:prstGeom prst="rect">
            <a:avLst/>
          </a:prstGeom>
          <a:noFill/>
        </p:spPr>
        <p:txBody>
          <a:bodyPr wrap="square" rtlCol="0">
            <a:spAutoFit/>
          </a:bodyPr>
          <a:lstStyle/>
          <a:p>
            <a:r>
              <a:rPr lang="en-GB" i="1" u="sng" dirty="0"/>
              <a:t>Setting Moodboard</a:t>
            </a:r>
          </a:p>
        </p:txBody>
      </p:sp>
      <p:pic>
        <p:nvPicPr>
          <p:cNvPr id="1028" name="Picture 4" descr="Image result for sleek sci fi interior">
            <a:extLst>
              <a:ext uri="{FF2B5EF4-FFF2-40B4-BE49-F238E27FC236}">
                <a16:creationId xmlns:a16="http://schemas.microsoft.com/office/drawing/2014/main" id="{BA410E99-587D-4DA8-A151-78117B9A16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14364"/>
            <a:ext cx="2565647" cy="193418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Related image">
            <a:extLst>
              <a:ext uri="{FF2B5EF4-FFF2-40B4-BE49-F238E27FC236}">
                <a16:creationId xmlns:a16="http://schemas.microsoft.com/office/drawing/2014/main" id="{1E100F3B-3DC6-43CA-97A1-A4B7EEE282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81055" y="133166"/>
            <a:ext cx="2565647" cy="144317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sleek sci fi buildings">
            <a:extLst>
              <a:ext uri="{FF2B5EF4-FFF2-40B4-BE49-F238E27FC236}">
                <a16:creationId xmlns:a16="http://schemas.microsoft.com/office/drawing/2014/main" id="{BA42714A-1629-424F-AAA1-BC1AFDC099B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7553" y="4410939"/>
            <a:ext cx="3089430" cy="206229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mage result for sleek sci fi buildings">
            <a:extLst>
              <a:ext uri="{FF2B5EF4-FFF2-40B4-BE49-F238E27FC236}">
                <a16:creationId xmlns:a16="http://schemas.microsoft.com/office/drawing/2014/main" id="{03982ED3-9D9D-47DE-9A84-2E06A16826D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39453" y="1646894"/>
            <a:ext cx="2448849" cy="2112798"/>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Image result for sleek sci fi buildings">
            <a:extLst>
              <a:ext uri="{FF2B5EF4-FFF2-40B4-BE49-F238E27FC236}">
                <a16:creationId xmlns:a16="http://schemas.microsoft.com/office/drawing/2014/main" id="{20D54735-E9E0-4CFC-A5B8-9CC62EFAFD7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35657" y="3849884"/>
            <a:ext cx="1925255" cy="274763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2DCB573-06F3-4097-80DE-C25DE19EDAC2}"/>
              </a:ext>
            </a:extLst>
          </p:cNvPr>
          <p:cNvSpPr txBox="1"/>
          <p:nvPr/>
        </p:nvSpPr>
        <p:spPr>
          <a:xfrm>
            <a:off x="71021" y="2703293"/>
            <a:ext cx="2494626" cy="1615827"/>
          </a:xfrm>
          <a:prstGeom prst="rect">
            <a:avLst/>
          </a:prstGeom>
          <a:noFill/>
        </p:spPr>
        <p:txBody>
          <a:bodyPr wrap="square" rtlCol="0">
            <a:spAutoFit/>
          </a:bodyPr>
          <a:lstStyle/>
          <a:p>
            <a:r>
              <a:rPr lang="en-GB" sz="1100" dirty="0"/>
              <a:t>A more sleek setting for our game would make our theme much further into far future imagery. If we want to make our game seem more grounded with a mix of both modern and future technology this might not be the best style to go for. However, things like the curvature of corridors and sleek buildings could definitely be incorporated.</a:t>
            </a:r>
          </a:p>
        </p:txBody>
      </p:sp>
      <p:pic>
        <p:nvPicPr>
          <p:cNvPr id="1038" name="Picture 14" descr="Image result for dystopian sci fi buildings">
            <a:extLst>
              <a:ext uri="{FF2B5EF4-FFF2-40B4-BE49-F238E27FC236}">
                <a16:creationId xmlns:a16="http://schemas.microsoft.com/office/drawing/2014/main" id="{C8B5DDBE-D75C-492D-9E4C-93658365EC8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420508" y="133167"/>
            <a:ext cx="3139902" cy="1934180"/>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Image result for dystopian sci fi buildings">
            <a:extLst>
              <a:ext uri="{FF2B5EF4-FFF2-40B4-BE49-F238E27FC236}">
                <a16:creationId xmlns:a16="http://schemas.microsoft.com/office/drawing/2014/main" id="{2521472D-E180-431C-B631-0C46F3C459F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845881" y="133166"/>
            <a:ext cx="3017048" cy="2134564"/>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Image result for dystopian sci fihospital">
            <a:extLst>
              <a:ext uri="{FF2B5EF4-FFF2-40B4-BE49-F238E27FC236}">
                <a16:creationId xmlns:a16="http://schemas.microsoft.com/office/drawing/2014/main" id="{D76ADBC8-3CAA-4276-91C8-3F61A710006C}"/>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447222" y="2283490"/>
            <a:ext cx="3255924" cy="1819487"/>
          </a:xfrm>
          <a:prstGeom prst="rect">
            <a:avLst/>
          </a:prstGeom>
          <a:noFill/>
          <a:extLst>
            <a:ext uri="{909E8E84-426E-40DD-AFC4-6F175D3DCCD1}">
              <a14:hiddenFill xmlns:a14="http://schemas.microsoft.com/office/drawing/2010/main">
                <a:solidFill>
                  <a:srgbClr val="FFFFFF"/>
                </a:solidFill>
              </a14:hiddenFill>
            </a:ext>
          </a:extLst>
        </p:spPr>
      </p:pic>
      <p:pic>
        <p:nvPicPr>
          <p:cNvPr id="1054" name="Picture 30" descr="Image result for run down sci fi interior">
            <a:extLst>
              <a:ext uri="{FF2B5EF4-FFF2-40B4-BE49-F238E27FC236}">
                <a16:creationId xmlns:a16="http://schemas.microsoft.com/office/drawing/2014/main" id="{BC8467A6-DEE5-46AE-B99C-C0ED5BFE8F8A}"/>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657184" y="4590271"/>
            <a:ext cx="3394441" cy="1691917"/>
          </a:xfrm>
          <a:prstGeom prst="rect">
            <a:avLst/>
          </a:prstGeom>
          <a:noFill/>
          <a:extLst>
            <a:ext uri="{909E8E84-426E-40DD-AFC4-6F175D3DCCD1}">
              <a14:hiddenFill xmlns:a14="http://schemas.microsoft.com/office/drawing/2010/main">
                <a:solidFill>
                  <a:srgbClr val="FFFFFF"/>
                </a:solidFill>
              </a14:hiddenFill>
            </a:ext>
          </a:extLst>
        </p:spPr>
      </p:pic>
      <p:pic>
        <p:nvPicPr>
          <p:cNvPr id="1056" name="Picture 32" descr="Image result for deus ex mankind divided art">
            <a:extLst>
              <a:ext uri="{FF2B5EF4-FFF2-40B4-BE49-F238E27FC236}">
                <a16:creationId xmlns:a16="http://schemas.microsoft.com/office/drawing/2014/main" id="{75960AAE-48A8-4933-8721-F84BE37FDFD2}"/>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529586" y="4319120"/>
            <a:ext cx="2990788" cy="1682318"/>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F372191B-7CE7-4E4D-8304-4AF984C7861A}"/>
              </a:ext>
            </a:extLst>
          </p:cNvPr>
          <p:cNvSpPr txBox="1"/>
          <p:nvPr/>
        </p:nvSpPr>
        <p:spPr>
          <a:xfrm>
            <a:off x="8845881" y="2467992"/>
            <a:ext cx="3255924" cy="1754326"/>
          </a:xfrm>
          <a:prstGeom prst="rect">
            <a:avLst/>
          </a:prstGeom>
          <a:noFill/>
        </p:spPr>
        <p:txBody>
          <a:bodyPr wrap="square" rtlCol="0">
            <a:spAutoFit/>
          </a:bodyPr>
          <a:lstStyle/>
          <a:p>
            <a:r>
              <a:rPr lang="en-GB" sz="1200" dirty="0"/>
              <a:t>The more rugged and down trodden version of a futuristic setting could also fit our game fairly well. A downside of using this would be that there is a lot of clutter, mess and dirt so it could potentially cause too much design work with the time we have with creating art assets. However, I feel this setting would fit the best with a more realistic and believable mix between modern and sci-fi military.</a:t>
            </a:r>
          </a:p>
        </p:txBody>
      </p:sp>
    </p:spTree>
    <p:extLst>
      <p:ext uri="{BB962C8B-B14F-4D97-AF65-F5344CB8AC3E}">
        <p14:creationId xmlns:p14="http://schemas.microsoft.com/office/powerpoint/2010/main" val="39653154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59E3D5E-3299-435E-B7FA-357300FEEBBD}"/>
              </a:ext>
            </a:extLst>
          </p:cNvPr>
          <p:cNvSpPr txBox="1"/>
          <p:nvPr/>
        </p:nvSpPr>
        <p:spPr>
          <a:xfrm>
            <a:off x="177553" y="133166"/>
            <a:ext cx="2260847" cy="369332"/>
          </a:xfrm>
          <a:prstGeom prst="rect">
            <a:avLst/>
          </a:prstGeom>
          <a:noFill/>
        </p:spPr>
        <p:txBody>
          <a:bodyPr wrap="square" rtlCol="0">
            <a:spAutoFit/>
          </a:bodyPr>
          <a:lstStyle/>
          <a:p>
            <a:r>
              <a:rPr lang="en-GB" i="1" u="sng" dirty="0"/>
              <a:t>Character Moodboard</a:t>
            </a:r>
          </a:p>
        </p:txBody>
      </p:sp>
      <p:pic>
        <p:nvPicPr>
          <p:cNvPr id="2052" name="Picture 4" descr="Image result for top down soldier">
            <a:extLst>
              <a:ext uri="{FF2B5EF4-FFF2-40B4-BE49-F238E27FC236}">
                <a16:creationId xmlns:a16="http://schemas.microsoft.com/office/drawing/2014/main" id="{F422E28A-4FED-4BE5-B431-2BDADFABD251}"/>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8551959" y="4360637"/>
            <a:ext cx="1905000" cy="190500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 result for sci fi military soldier">
            <a:extLst>
              <a:ext uri="{FF2B5EF4-FFF2-40B4-BE49-F238E27FC236}">
                <a16:creationId xmlns:a16="http://schemas.microsoft.com/office/drawing/2014/main" id="{55DBFE86-1E59-4F2B-BE68-5070594D1E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554" y="523875"/>
            <a:ext cx="1912354" cy="2819579"/>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Related image">
            <a:extLst>
              <a:ext uri="{FF2B5EF4-FFF2-40B4-BE49-F238E27FC236}">
                <a16:creationId xmlns:a16="http://schemas.microsoft.com/office/drawing/2014/main" id="{CF524AAD-F413-4AF5-A5B4-9AA3554C57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84008" y="4291342"/>
            <a:ext cx="1522623" cy="243349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008FE9B-A6C8-494C-AA7A-DACE5CBA5A4B}"/>
              </a:ext>
            </a:extLst>
          </p:cNvPr>
          <p:cNvSpPr txBox="1"/>
          <p:nvPr/>
        </p:nvSpPr>
        <p:spPr>
          <a:xfrm>
            <a:off x="8424909" y="3495985"/>
            <a:ext cx="3653902" cy="830997"/>
          </a:xfrm>
          <a:prstGeom prst="rect">
            <a:avLst/>
          </a:prstGeom>
          <a:noFill/>
        </p:spPr>
        <p:txBody>
          <a:bodyPr wrap="square" rtlCol="0">
            <a:spAutoFit/>
          </a:bodyPr>
          <a:lstStyle/>
          <a:p>
            <a:r>
              <a:rPr lang="en-GB" sz="1200" dirty="0"/>
              <a:t>More traditional military uniforms with small amount of futuristic technology implemented into the design give a feeling of familiarity as well as letting us add small details to make the characters look more interesting.</a:t>
            </a:r>
          </a:p>
        </p:txBody>
      </p:sp>
      <p:pic>
        <p:nvPicPr>
          <p:cNvPr id="2058" name="Picture 10" descr="Image result for peacekeeper hunger games">
            <a:extLst>
              <a:ext uri="{FF2B5EF4-FFF2-40B4-BE49-F238E27FC236}">
                <a16:creationId xmlns:a16="http://schemas.microsoft.com/office/drawing/2014/main" id="{AD5DFD14-FBF7-4B22-AD64-546E4311BD3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42286" y="133166"/>
            <a:ext cx="1374775" cy="318617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0030A65-EF1C-4E30-8342-A9277FCCE77C}"/>
              </a:ext>
            </a:extLst>
          </p:cNvPr>
          <p:cNvSpPr txBox="1"/>
          <p:nvPr/>
        </p:nvSpPr>
        <p:spPr>
          <a:xfrm>
            <a:off x="85369" y="3319340"/>
            <a:ext cx="4318247" cy="1015663"/>
          </a:xfrm>
          <a:prstGeom prst="rect">
            <a:avLst/>
          </a:prstGeom>
          <a:noFill/>
        </p:spPr>
        <p:txBody>
          <a:bodyPr wrap="square" rtlCol="0">
            <a:spAutoFit/>
          </a:bodyPr>
          <a:lstStyle/>
          <a:p>
            <a:r>
              <a:rPr lang="en-GB" sz="1200" dirty="0"/>
              <a:t>There are various versions of futuristic looking uniforms for soldiers. Ranging from smooth and sleek to more hard rigid edges. The type of armour used would heavily depend on the setting in general, though the more rigid dirtier armour would feel more grounded and still relatable to what we see now.</a:t>
            </a:r>
          </a:p>
        </p:txBody>
      </p:sp>
      <p:pic>
        <p:nvPicPr>
          <p:cNvPr id="2060" name="Picture 12" descr="Image result for sleek sci fi armour">
            <a:extLst>
              <a:ext uri="{FF2B5EF4-FFF2-40B4-BE49-F238E27FC236}">
                <a16:creationId xmlns:a16="http://schemas.microsoft.com/office/drawing/2014/main" id="{58479B05-CBB2-4834-B6B6-8B743AF4589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3189" y="4335003"/>
            <a:ext cx="2476683" cy="2389831"/>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descr="Image result for rigid sci fi armour">
            <a:extLst>
              <a:ext uri="{FF2B5EF4-FFF2-40B4-BE49-F238E27FC236}">
                <a16:creationId xmlns:a16="http://schemas.microsoft.com/office/drawing/2014/main" id="{F90B6C10-612A-4433-8B09-E72B44347D3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277106" y="4119880"/>
            <a:ext cx="1544637" cy="2667000"/>
          </a:xfrm>
          <a:prstGeom prst="rect">
            <a:avLst/>
          </a:prstGeom>
          <a:noFill/>
          <a:extLst>
            <a:ext uri="{909E8E84-426E-40DD-AFC4-6F175D3DCCD1}">
              <a14:hiddenFill xmlns:a14="http://schemas.microsoft.com/office/drawing/2010/main">
                <a:solidFill>
                  <a:srgbClr val="FFFFFF"/>
                </a:solidFill>
              </a14:hiddenFill>
            </a:ext>
          </a:extLst>
        </p:spPr>
      </p:pic>
      <p:pic>
        <p:nvPicPr>
          <p:cNvPr id="2064" name="Picture 16" descr="Image result for sci fi bulky armour">
            <a:extLst>
              <a:ext uri="{FF2B5EF4-FFF2-40B4-BE49-F238E27FC236}">
                <a16:creationId xmlns:a16="http://schemas.microsoft.com/office/drawing/2014/main" id="{8B9DE9CC-F97C-48CA-85BF-5C69127F731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949103" y="3550771"/>
            <a:ext cx="3403034" cy="1979147"/>
          </a:xfrm>
          <a:prstGeom prst="rect">
            <a:avLst/>
          </a:prstGeom>
          <a:noFill/>
          <a:extLst>
            <a:ext uri="{909E8E84-426E-40DD-AFC4-6F175D3DCCD1}">
              <a14:hiddenFill xmlns:a14="http://schemas.microsoft.com/office/drawing/2010/main">
                <a:solidFill>
                  <a:srgbClr val="FFFFFF"/>
                </a:solidFill>
              </a14:hiddenFill>
            </a:ext>
          </a:extLst>
        </p:spPr>
      </p:pic>
      <p:pic>
        <p:nvPicPr>
          <p:cNvPr id="2066" name="Picture 18" descr="Image result for sci fi bulky armour">
            <a:extLst>
              <a:ext uri="{FF2B5EF4-FFF2-40B4-BE49-F238E27FC236}">
                <a16:creationId xmlns:a16="http://schemas.microsoft.com/office/drawing/2014/main" id="{82B4A646-4741-4F95-AB8D-284B4DC7E79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748249" y="335681"/>
            <a:ext cx="1878248" cy="2945201"/>
          </a:xfrm>
          <a:prstGeom prst="rect">
            <a:avLst/>
          </a:prstGeom>
          <a:noFill/>
          <a:extLst>
            <a:ext uri="{909E8E84-426E-40DD-AFC4-6F175D3DCCD1}">
              <a14:hiddenFill xmlns:a14="http://schemas.microsoft.com/office/drawing/2010/main">
                <a:solidFill>
                  <a:srgbClr val="FFFFFF"/>
                </a:solidFill>
              </a14:hiddenFill>
            </a:ext>
          </a:extLst>
        </p:spPr>
      </p:pic>
      <p:pic>
        <p:nvPicPr>
          <p:cNvPr id="2068" name="Picture 20" descr="Image result for sci fi bulky armour">
            <a:extLst>
              <a:ext uri="{FF2B5EF4-FFF2-40B4-BE49-F238E27FC236}">
                <a16:creationId xmlns:a16="http://schemas.microsoft.com/office/drawing/2014/main" id="{3E780FD1-9DF1-470C-8A5E-CBFE7ED36D84}"/>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174090" y="592363"/>
            <a:ext cx="2519298" cy="2643520"/>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FCC7754A-916E-47F6-B23C-0C9D433900D4}"/>
              </a:ext>
            </a:extLst>
          </p:cNvPr>
          <p:cNvSpPr txBox="1"/>
          <p:nvPr/>
        </p:nvSpPr>
        <p:spPr>
          <a:xfrm>
            <a:off x="5006037" y="5579749"/>
            <a:ext cx="3212530" cy="1015663"/>
          </a:xfrm>
          <a:prstGeom prst="rect">
            <a:avLst/>
          </a:prstGeom>
          <a:noFill/>
        </p:spPr>
        <p:txBody>
          <a:bodyPr wrap="square" rtlCol="0">
            <a:spAutoFit/>
          </a:bodyPr>
          <a:lstStyle/>
          <a:p>
            <a:r>
              <a:rPr lang="en-GB" sz="1200" dirty="0"/>
              <a:t>Some enemies could have much bulkier armour than others to differentiate their appearance from other enemy types. This will make them more recognisable so that the player knows which enemy type they’re dealing with.</a:t>
            </a:r>
          </a:p>
        </p:txBody>
      </p:sp>
      <p:pic>
        <p:nvPicPr>
          <p:cNvPr id="18" name="Picture 22" descr="Image result for sci fi war robots">
            <a:extLst>
              <a:ext uri="{FF2B5EF4-FFF2-40B4-BE49-F238E27FC236}">
                <a16:creationId xmlns:a16="http://schemas.microsoft.com/office/drawing/2014/main" id="{F379316E-62F0-4AC2-B960-849A6CB7496E}"/>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113933" y="468384"/>
            <a:ext cx="2686051" cy="25836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76342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5953713-3EE4-440A-82DB-9844B1CA47A4}"/>
              </a:ext>
            </a:extLst>
          </p:cNvPr>
          <p:cNvSpPr txBox="1"/>
          <p:nvPr/>
        </p:nvSpPr>
        <p:spPr>
          <a:xfrm>
            <a:off x="177553" y="133166"/>
            <a:ext cx="3915052" cy="369332"/>
          </a:xfrm>
          <a:prstGeom prst="rect">
            <a:avLst/>
          </a:prstGeom>
          <a:noFill/>
        </p:spPr>
        <p:txBody>
          <a:bodyPr wrap="square" rtlCol="0">
            <a:spAutoFit/>
          </a:bodyPr>
          <a:lstStyle/>
          <a:p>
            <a:r>
              <a:rPr lang="en-GB" i="1" u="sng" dirty="0"/>
              <a:t>Weapons Moodboard</a:t>
            </a:r>
          </a:p>
        </p:txBody>
      </p:sp>
      <p:pic>
        <p:nvPicPr>
          <p:cNvPr id="3074" name="Picture 2" descr="Image result for sci fi weapons">
            <a:extLst>
              <a:ext uri="{FF2B5EF4-FFF2-40B4-BE49-F238E27FC236}">
                <a16:creationId xmlns:a16="http://schemas.microsoft.com/office/drawing/2014/main" id="{312B545A-D1FD-4F8D-9FA4-94A8E67BE1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7553" y="575477"/>
            <a:ext cx="2247900" cy="272415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Image result for sci fi guns">
            <a:extLst>
              <a:ext uri="{FF2B5EF4-FFF2-40B4-BE49-F238E27FC236}">
                <a16:creationId xmlns:a16="http://schemas.microsoft.com/office/drawing/2014/main" id="{EEF2C7AC-D68D-415B-889D-F69CABB46E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9475" y="3638041"/>
            <a:ext cx="2389735" cy="1420426"/>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Image result for sci fi guns">
            <a:extLst>
              <a:ext uri="{FF2B5EF4-FFF2-40B4-BE49-F238E27FC236}">
                <a16:creationId xmlns:a16="http://schemas.microsoft.com/office/drawing/2014/main" id="{98E3F9CC-5751-4468-811F-2D682FB619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68111" y="133167"/>
            <a:ext cx="2430017" cy="1366884"/>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Image result for deus ex guns">
            <a:extLst>
              <a:ext uri="{FF2B5EF4-FFF2-40B4-BE49-F238E27FC236}">
                <a16:creationId xmlns:a16="http://schemas.microsoft.com/office/drawing/2014/main" id="{33299319-3968-4C6F-A04E-30C529C8492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50780" y="1467728"/>
            <a:ext cx="3448050" cy="1457325"/>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Image result for top down guns">
            <a:extLst>
              <a:ext uri="{FF2B5EF4-FFF2-40B4-BE49-F238E27FC236}">
                <a16:creationId xmlns:a16="http://schemas.microsoft.com/office/drawing/2014/main" id="{CA232552-4223-4D41-9241-194B3BCE8F9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695427" y="2925053"/>
            <a:ext cx="3098391" cy="2051474"/>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Image result for top down guns">
            <a:extLst>
              <a:ext uri="{FF2B5EF4-FFF2-40B4-BE49-F238E27FC236}">
                <a16:creationId xmlns:a16="http://schemas.microsoft.com/office/drawing/2014/main" id="{D564EB20-7CE7-4492-81FE-403F936BF78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695427" y="4622906"/>
            <a:ext cx="3098391" cy="199067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F1C84A1-0427-4532-BD25-233B48650C2A}"/>
              </a:ext>
            </a:extLst>
          </p:cNvPr>
          <p:cNvSpPr txBox="1"/>
          <p:nvPr/>
        </p:nvSpPr>
        <p:spPr>
          <a:xfrm>
            <a:off x="106532" y="5058467"/>
            <a:ext cx="2929631" cy="1569660"/>
          </a:xfrm>
          <a:prstGeom prst="rect">
            <a:avLst/>
          </a:prstGeom>
          <a:noFill/>
        </p:spPr>
        <p:txBody>
          <a:bodyPr wrap="square" rtlCol="0">
            <a:spAutoFit/>
          </a:bodyPr>
          <a:lstStyle/>
          <a:p>
            <a:r>
              <a:rPr lang="en-GB" sz="1200" dirty="0"/>
              <a:t>A more modern looking style for our weapons with small futuristic elements implemented into their design could be the best approach. This would make it more likely that the players are more familiar with the weapons in the game and not completely alienate them with guns they have no idea of.</a:t>
            </a:r>
          </a:p>
        </p:txBody>
      </p:sp>
      <p:pic>
        <p:nvPicPr>
          <p:cNvPr id="3086" name="Picture 14" descr="Image result for futuristic guns art">
            <a:extLst>
              <a:ext uri="{FF2B5EF4-FFF2-40B4-BE49-F238E27FC236}">
                <a16:creationId xmlns:a16="http://schemas.microsoft.com/office/drawing/2014/main" id="{24BF0AF0-3C88-4494-976B-D952CE1ADC6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908038" y="2075001"/>
            <a:ext cx="2721689" cy="1923327"/>
          </a:xfrm>
          <a:prstGeom prst="rect">
            <a:avLst/>
          </a:prstGeom>
          <a:noFill/>
          <a:extLst>
            <a:ext uri="{909E8E84-426E-40DD-AFC4-6F175D3DCCD1}">
              <a14:hiddenFill xmlns:a14="http://schemas.microsoft.com/office/drawing/2010/main">
                <a:solidFill>
                  <a:srgbClr val="FFFFFF"/>
                </a:solidFill>
              </a14:hiddenFill>
            </a:ext>
          </a:extLst>
        </p:spPr>
      </p:pic>
      <p:pic>
        <p:nvPicPr>
          <p:cNvPr id="3088" name="Picture 16" descr="Image result for resistance fall of man guns">
            <a:extLst>
              <a:ext uri="{FF2B5EF4-FFF2-40B4-BE49-F238E27FC236}">
                <a16:creationId xmlns:a16="http://schemas.microsoft.com/office/drawing/2014/main" id="{A580C6CE-F409-4178-9A4B-84BF7C0E982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688149" y="2600925"/>
            <a:ext cx="3448051" cy="1397403"/>
          </a:xfrm>
          <a:prstGeom prst="rect">
            <a:avLst/>
          </a:prstGeom>
          <a:noFill/>
          <a:extLst>
            <a:ext uri="{909E8E84-426E-40DD-AFC4-6F175D3DCCD1}">
              <a14:hiddenFill xmlns:a14="http://schemas.microsoft.com/office/drawing/2010/main">
                <a:solidFill>
                  <a:srgbClr val="FFFFFF"/>
                </a:solidFill>
              </a14:hiddenFill>
            </a:ext>
          </a:extLst>
        </p:spPr>
      </p:pic>
      <p:pic>
        <p:nvPicPr>
          <p:cNvPr id="3092" name="Picture 20" descr="Image result for resistance fall of man guns">
            <a:extLst>
              <a:ext uri="{FF2B5EF4-FFF2-40B4-BE49-F238E27FC236}">
                <a16:creationId xmlns:a16="http://schemas.microsoft.com/office/drawing/2014/main" id="{71E92F7A-D921-4654-B00A-D11E03E3C949}"/>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063792" y="4139458"/>
            <a:ext cx="2911532" cy="1251959"/>
          </a:xfrm>
          <a:prstGeom prst="rect">
            <a:avLst/>
          </a:prstGeom>
          <a:noFill/>
          <a:extLst>
            <a:ext uri="{909E8E84-426E-40DD-AFC4-6F175D3DCCD1}">
              <a14:hiddenFill xmlns:a14="http://schemas.microsoft.com/office/drawing/2010/main">
                <a:solidFill>
                  <a:srgbClr val="FFFFFF"/>
                </a:solidFill>
              </a14:hiddenFill>
            </a:ext>
          </a:extLst>
        </p:spPr>
      </p:pic>
      <p:pic>
        <p:nvPicPr>
          <p:cNvPr id="3094" name="Picture 22" descr="Image result for halo covenant guns">
            <a:extLst>
              <a:ext uri="{FF2B5EF4-FFF2-40B4-BE49-F238E27FC236}">
                <a16:creationId xmlns:a16="http://schemas.microsoft.com/office/drawing/2014/main" id="{BF9942AD-DC29-4863-8FB8-0D6BA22DA39A}"/>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268883" y="5058467"/>
            <a:ext cx="4998128" cy="1777329"/>
          </a:xfrm>
          <a:prstGeom prst="rect">
            <a:avLst/>
          </a:prstGeom>
          <a:noFill/>
          <a:extLst>
            <a:ext uri="{909E8E84-426E-40DD-AFC4-6F175D3DCCD1}">
              <a14:hiddenFill xmlns:a14="http://schemas.microsoft.com/office/drawing/2010/main">
                <a:solidFill>
                  <a:srgbClr val="FFFFFF"/>
                </a:solidFill>
              </a14:hiddenFill>
            </a:ext>
          </a:extLst>
        </p:spPr>
      </p:pic>
      <p:pic>
        <p:nvPicPr>
          <p:cNvPr id="3096" name="Picture 24" descr="Image result for padme gun">
            <a:extLst>
              <a:ext uri="{FF2B5EF4-FFF2-40B4-BE49-F238E27FC236}">
                <a16:creationId xmlns:a16="http://schemas.microsoft.com/office/drawing/2014/main" id="{9626620A-250F-4C5A-BB26-701535F9E2DC}"/>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495276" y="289866"/>
            <a:ext cx="2921401" cy="143671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003BE39-11F6-4F54-8BFD-64EC176EF0F2}"/>
              </a:ext>
            </a:extLst>
          </p:cNvPr>
          <p:cNvSpPr txBox="1"/>
          <p:nvPr/>
        </p:nvSpPr>
        <p:spPr>
          <a:xfrm>
            <a:off x="8885215" y="575477"/>
            <a:ext cx="3053918" cy="1384995"/>
          </a:xfrm>
          <a:prstGeom prst="rect">
            <a:avLst/>
          </a:prstGeom>
          <a:noFill/>
        </p:spPr>
        <p:txBody>
          <a:bodyPr wrap="square" rtlCol="0">
            <a:spAutoFit/>
          </a:bodyPr>
          <a:lstStyle/>
          <a:p>
            <a:r>
              <a:rPr lang="en-GB" sz="1200" dirty="0"/>
              <a:t>Another style of weapons we could go with is a much more futuristic and alien-like style. This could confuse the player more because they might not know what the enemy does at first glance, but I feel it would fit well if we intend on going for the more futuristic and sleek design.</a:t>
            </a:r>
          </a:p>
        </p:txBody>
      </p:sp>
    </p:spTree>
    <p:extLst>
      <p:ext uri="{BB962C8B-B14F-4D97-AF65-F5344CB8AC3E}">
        <p14:creationId xmlns:p14="http://schemas.microsoft.com/office/powerpoint/2010/main" val="34486335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619</TotalTime>
  <Words>384</Words>
  <Application>Microsoft Office PowerPoint</Application>
  <PresentationFormat>Widescreen</PresentationFormat>
  <Paragraphs>10</Paragraphs>
  <Slides>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Calibri Light</vt:lpstr>
      <vt:lpstr>Office Theme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bailey keeble</dc:creator>
  <cp:lastModifiedBy>bailey keeble</cp:lastModifiedBy>
  <cp:revision>21</cp:revision>
  <dcterms:created xsi:type="dcterms:W3CDTF">2019-02-17T13:28:03Z</dcterms:created>
  <dcterms:modified xsi:type="dcterms:W3CDTF">2019-02-17T23:47:48Z</dcterms:modified>
</cp:coreProperties>
</file>

<file path=docProps/thumbnail.jpeg>
</file>